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2E1EC-C69D-41EF-8FCB-0536767BA1BA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FDE385-0BBC-48C3-8A34-107697322A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9275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A01DC-DF15-488A-842A-A7A2A2016D5C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AEC36-05B4-4C14-953A-D11CDA57A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0155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53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414046868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indent="-324900" algn="ctr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6775"/>
          <a:ext cx="9144000" cy="6010275"/>
          <a:chOff x="0" y="866775"/>
          <a:chExt cx="9144000" cy="601027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28">
  <a:themeElements>
    <a:clrScheme name="Theme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28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2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Calibri</vt:lpstr>
      <vt:lpstr>Theme28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Замошникова</cp:lastModifiedBy>
  <cp:revision>1</cp:revision>
  <cp:lastPrinted>2024-08-30T15:14:30Z</cp:lastPrinted>
  <dcterms:created xsi:type="dcterms:W3CDTF">2024-08-30T15:09:55Z</dcterms:created>
  <dcterms:modified xsi:type="dcterms:W3CDTF">2024-08-30T15:14:41Z</dcterms:modified>
  <cp:category/>
</cp:coreProperties>
</file>